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49" d="100"/>
          <a:sy n="149" d="100"/>
        </p:scale>
        <p:origin x="192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2C01A-68B4-3D44-86B3-1608C335E6D5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F63C8-7E2F-7541-807C-4168D1878661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2932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543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9815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633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6737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6A7C-F05E-1AEE-17ED-D17864B61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2C1EB-ED43-CD1D-BCA8-7173EFD1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6C38-B58D-6E31-4068-210BE66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66C0-8FC5-B3AC-4658-D223A5FC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C3E9-FA6E-EA6A-6C9C-E2B4B25B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433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2241-B56C-10B5-77B8-536E5B37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0955-C306-012A-2E6D-6E7B0D95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5D8E-1575-28CF-37EE-239DC2AB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FC1D-3EDE-5349-BBB8-90F09339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DCA46-8CC0-8EC6-A9D0-54745261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6451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1CF2B-76FF-5A4A-3EEE-B90FE58CB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12356-6520-4F05-EB1B-591747A1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1CA35-06D0-0D8E-9728-2ADFD315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7294-98AE-2964-E926-2E49A3D9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9BF2-B637-16CC-F730-746D3ACE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8242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BA5B-7ECC-07E6-DE74-77A97DCF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3CB9-B587-F1F8-FDAB-D90E1D4D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A5D25-C1BB-3121-F0E6-2FBEFD33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43B0-5D8E-1B04-8812-47797E89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0B7C-54ED-563A-102B-59AB1217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537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EE8-4BA6-6262-F34D-C9FB2E8D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1B5C0-B339-5F6D-E822-DC598064B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35C52-9B6E-6011-0F79-616171E7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5FAD4-2D6C-0455-081C-7F6F01EA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7B99-9F9D-748F-559F-CC3E01B4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6442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545-B9DF-E8E8-BA39-1CEF0090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B0BBF-2E61-1691-50C0-080D0E58B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4B90-2C9A-6B6E-49EC-9BDDF0AD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88E4-88D9-C8CF-09DF-3ACDC690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51603-465C-C5FB-F41C-FE1E6FD5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0B3C-CAB8-CB6B-1034-19B9AEAA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888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2DBD-031B-703F-DAC3-C7BEE771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029F-1F81-2346-9C55-89E74BB3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62B59-0754-3534-26B4-F75519871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44D59-EF5C-4105-C2A8-D110EEC18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7D94D-5C6A-3570-2FB8-932EA679E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E00B9-5099-8D17-2F99-F84849EA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2F3D-4091-3CBD-53BA-45FF1B29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4D6D7-8E5D-7B8A-4F4D-94728352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1157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719C-225F-F8C4-CCDB-3CC26DE7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58C87-FBC4-058E-F661-445AA3E6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D257C-E9CE-FBD8-9371-A2965A3D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A74C9-19A1-96A9-F8DB-CE7177FA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491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D1300-0417-6021-18D1-7AF565F4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52355-FA8F-A58D-D1E2-68EC3DE3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AFDDD-7244-037A-962C-60C7D918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2683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51FA-534F-9E14-D392-78E43AB4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EBAC-4424-41F3-B667-5DADDA5A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8A3D4-6B27-67EF-6640-681B78B4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DD38-4982-172B-F622-08CC5F16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1DDBC-F1FC-C279-0593-AC71540E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C8F1F-3DE8-0533-EABE-075B139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2663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D006-5DF8-1FA9-D61D-F20C9EE8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DC13F8-2C41-A6E4-6124-CA06670A5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659B-B36A-8E21-9D6F-E0731623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2EF3-FF48-BC69-43D5-3B2006C5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0626D-6AFD-0CA8-0A8E-196E5AD3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19376-95C7-2CCA-C533-512FE830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6327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41349-81AD-AE80-2BF6-D290132B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5286A-0559-7746-B7D5-ACA4200C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DD62-577E-4BBA-A4BE-3D27386C6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EBA68-20AD-E247-9388-E1FCF984C398}" type="datetimeFigureOut">
              <a:rPr lang="en-MX" smtClean="0"/>
              <a:t>13/08/23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C1E8C-9A17-EFF8-B29D-5BF9ACCC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15DB-C627-0406-8533-A3571F4BC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716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326" y="229896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Appendix 1 | Python &amp; Pandas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2572F-2543-E532-370C-6CFCDF79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57" y="202980"/>
            <a:ext cx="499096" cy="5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B820A3-3CD3-33BD-2B2B-8BC60CB5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405" y="185510"/>
            <a:ext cx="1544538" cy="52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C2571A0-E484-C1DE-8001-FE9607147C86}"/>
              </a:ext>
            </a:extLst>
          </p:cNvPr>
          <p:cNvGrpSpPr/>
          <p:nvPr/>
        </p:nvGrpSpPr>
        <p:grpSpPr>
          <a:xfrm>
            <a:off x="2672442" y="916181"/>
            <a:ext cx="8594272" cy="1754326"/>
            <a:chOff x="2672442" y="916181"/>
            <a:chExt cx="8594272" cy="17543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3CA66F-BE7B-1A4C-5833-5B74AC0D45B3}"/>
                </a:ext>
              </a:extLst>
            </p:cNvPr>
            <p:cNvSpPr txBox="1"/>
            <p:nvPr/>
          </p:nvSpPr>
          <p:spPr>
            <a:xfrm>
              <a:off x="5170714" y="916181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import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pandas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as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pd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6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9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15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18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21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24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27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[]</a:t>
              </a: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for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range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):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US" sz="1200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append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for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range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8571B6-FAF1-ACA0-F9A4-98A30C54CC2D}"/>
                </a:ext>
              </a:extLst>
            </p:cNvPr>
            <p:cNvSpPr txBox="1"/>
            <p:nvPr/>
          </p:nvSpPr>
          <p:spPr>
            <a:xfrm>
              <a:off x="2672442" y="1608678"/>
              <a:ext cx="1621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W</a:t>
              </a:r>
              <a:r>
                <a:rPr lang="en-MX" dirty="0"/>
                <a:t>ays to iterate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3292E72-9997-C6D7-4120-9E0EBEE0480B}"/>
                </a:ext>
              </a:extLst>
            </p:cNvPr>
            <p:cNvSpPr/>
            <p:nvPr/>
          </p:nvSpPr>
          <p:spPr>
            <a:xfrm>
              <a:off x="4294414" y="916181"/>
              <a:ext cx="555171" cy="175432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2FAB20-9079-A67A-2997-878BA65CFFB1}"/>
              </a:ext>
            </a:extLst>
          </p:cNvPr>
          <p:cNvGrpSpPr/>
          <p:nvPr/>
        </p:nvGrpSpPr>
        <p:grpSpPr>
          <a:xfrm>
            <a:off x="1502228" y="5418097"/>
            <a:ext cx="9737271" cy="1233800"/>
            <a:chOff x="1502228" y="2953694"/>
            <a:chExt cx="9737271" cy="12338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025C68-8237-ACF2-79A9-8D4E8762E302}"/>
                </a:ext>
              </a:extLst>
            </p:cNvPr>
            <p:cNvSpPr txBox="1"/>
            <p:nvPr/>
          </p:nvSpPr>
          <p:spPr>
            <a:xfrm>
              <a:off x="5143499" y="2970429"/>
              <a:ext cx="60960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denominator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try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some_division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denominator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except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2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	print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'divided by 0! </a:t>
              </a:r>
              <a:r>
                <a:rPr lang="en-US" sz="12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diveded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 by 1 instead’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some_division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792E69D6-3401-D320-9BA0-128B46E09083}"/>
                </a:ext>
              </a:extLst>
            </p:cNvPr>
            <p:cNvSpPr/>
            <p:nvPr/>
          </p:nvSpPr>
          <p:spPr>
            <a:xfrm>
              <a:off x="4294414" y="2953694"/>
              <a:ext cx="555171" cy="12338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7B308-6D1D-BD59-7CD3-2D940D214563}"/>
                </a:ext>
              </a:extLst>
            </p:cNvPr>
            <p:cNvSpPr txBox="1"/>
            <p:nvPr/>
          </p:nvSpPr>
          <p:spPr>
            <a:xfrm>
              <a:off x="1502228" y="3363004"/>
              <a:ext cx="2792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/>
                <a:t>Catching</a:t>
              </a:r>
              <a:r>
                <a:rPr lang="es-ES" dirty="0"/>
                <a:t>/</a:t>
              </a:r>
              <a:r>
                <a:rPr lang="es-ES" dirty="0" err="1"/>
                <a:t>Managing</a:t>
              </a:r>
              <a:r>
                <a:rPr lang="es-ES" dirty="0"/>
                <a:t> </a:t>
              </a:r>
              <a:r>
                <a:rPr lang="es-ES" dirty="0" err="1"/>
                <a:t>errors</a:t>
              </a:r>
              <a:endParaRPr lang="en-MX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05DA0C-0B7D-703B-D730-68A35576F4C4}"/>
              </a:ext>
            </a:extLst>
          </p:cNvPr>
          <p:cNvGrpSpPr/>
          <p:nvPr/>
        </p:nvGrpSpPr>
        <p:grpSpPr>
          <a:xfrm>
            <a:off x="2789399" y="4883521"/>
            <a:ext cx="8515414" cy="369332"/>
            <a:chOff x="2816614" y="6412095"/>
            <a:chExt cx="8515414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C525EC-4B27-E56E-0366-A62B04181FD2}"/>
                </a:ext>
              </a:extLst>
            </p:cNvPr>
            <p:cNvSpPr txBox="1"/>
            <p:nvPr/>
          </p:nvSpPr>
          <p:spPr>
            <a:xfrm>
              <a:off x="5170714" y="6474722"/>
              <a:ext cx="6161314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1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some_text_file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1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open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'some_file.</a:t>
              </a:r>
              <a:r>
                <a:rPr lang="en-US" sz="11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anyextension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'r'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).</a:t>
              </a:r>
              <a:r>
                <a:rPr lang="en-US" sz="11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read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DC5D09-50AB-BFBF-AF99-940F6335950E}"/>
                </a:ext>
              </a:extLst>
            </p:cNvPr>
            <p:cNvSpPr txBox="1"/>
            <p:nvPr/>
          </p:nvSpPr>
          <p:spPr>
            <a:xfrm>
              <a:off x="2816614" y="6412095"/>
              <a:ext cx="1621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Reading files</a:t>
              </a:r>
              <a:endParaRPr lang="en-MX" dirty="0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2F98484A-8E7A-A956-7CBD-1F1324B1A8B4}"/>
                </a:ext>
              </a:extLst>
            </p:cNvPr>
            <p:cNvSpPr/>
            <p:nvPr/>
          </p:nvSpPr>
          <p:spPr>
            <a:xfrm>
              <a:off x="4571999" y="6504696"/>
              <a:ext cx="331889" cy="26161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C47D22-7B9D-788C-D352-E2159F7E7F40}"/>
              </a:ext>
            </a:extLst>
          </p:cNvPr>
          <p:cNvGrpSpPr/>
          <p:nvPr/>
        </p:nvGrpSpPr>
        <p:grpSpPr>
          <a:xfrm>
            <a:off x="144234" y="2890786"/>
            <a:ext cx="11160579" cy="1754326"/>
            <a:chOff x="106135" y="4437210"/>
            <a:chExt cx="11160579" cy="17543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150AF-2A33-B08F-6904-B4480A463EBC}"/>
                </a:ext>
              </a:extLst>
            </p:cNvPr>
            <p:cNvSpPr txBox="1"/>
            <p:nvPr/>
          </p:nvSpPr>
          <p:spPr>
            <a:xfrm>
              <a:off x="5170714" y="4437210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data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6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4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9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 err="1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pd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US" sz="1200" b="0" dirty="0" err="1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DataFrame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data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[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2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value_modified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 =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.value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59078-70D9-1FCB-85F7-2F0CD7F5CAD1}"/>
                </a:ext>
              </a:extLst>
            </p:cNvPr>
            <p:cNvSpPr txBox="1"/>
            <p:nvPr/>
          </p:nvSpPr>
          <p:spPr>
            <a:xfrm>
              <a:off x="106135" y="5064656"/>
              <a:ext cx="2792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Data </a:t>
              </a:r>
              <a:r>
                <a:rPr lang="es-ES" dirty="0" err="1"/>
                <a:t>Structures</a:t>
              </a:r>
              <a:endParaRPr lang="en-MX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D8285F-7C0A-C286-E46F-DE439CB3AD2D}"/>
                </a:ext>
              </a:extLst>
            </p:cNvPr>
            <p:cNvSpPr txBox="1"/>
            <p:nvPr/>
          </p:nvSpPr>
          <p:spPr>
            <a:xfrm>
              <a:off x="4329918" y="4583569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X" sz="7200" dirty="0"/>
                <a:t>=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BCF7D3-4537-B116-D4FD-D37A7E58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950" y="4621482"/>
              <a:ext cx="2374900" cy="139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17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89743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Tableau Metadata API Use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1529697" y="691067"/>
            <a:ext cx="273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 </a:t>
            </a:r>
            <a:r>
              <a:rPr lang="es-ES" dirty="0" err="1"/>
              <a:t>Lighthouse</a:t>
            </a:r>
            <a:r>
              <a:rPr lang="es-ES" dirty="0"/>
              <a:t> Project (</a:t>
            </a:r>
            <a:r>
              <a:rPr lang="es-ES" dirty="0" err="1"/>
              <a:t>Landing</a:t>
            </a:r>
            <a:r>
              <a:rPr lang="es-ES" dirty="0"/>
              <a:t> Page)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0C981-6D35-494D-0AEA-EA6FA7EE69F4}"/>
              </a:ext>
            </a:extLst>
          </p:cNvPr>
          <p:cNvSpPr txBox="1"/>
          <p:nvPr/>
        </p:nvSpPr>
        <p:spPr>
          <a:xfrm>
            <a:off x="7776568" y="691067"/>
            <a:ext cx="273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Workbook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endParaRPr lang="en-MX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7F143A-4BAA-D448-FC83-1BCF6414D983}"/>
              </a:ext>
            </a:extLst>
          </p:cNvPr>
          <p:cNvCxnSpPr>
            <a:cxnSpLocks/>
          </p:cNvCxnSpPr>
          <p:nvPr/>
        </p:nvCxnSpPr>
        <p:spPr>
          <a:xfrm>
            <a:off x="6007693" y="1219200"/>
            <a:ext cx="0" cy="477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1CC056-D541-FD44-F40A-6B2D799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6" y="1337398"/>
            <a:ext cx="3694993" cy="268359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C1B05-86BE-B068-0834-1963DE5F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22" y="1585239"/>
            <a:ext cx="5303826" cy="135390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C04D1-3808-F50D-1571-A1B5FF45E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6" y="4349523"/>
            <a:ext cx="3816986" cy="2342158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11E93E-645D-857E-DB74-3F81ADBAE514}"/>
              </a:ext>
            </a:extLst>
          </p:cNvPr>
          <p:cNvSpPr txBox="1"/>
          <p:nvPr/>
        </p:nvSpPr>
        <p:spPr>
          <a:xfrm>
            <a:off x="4375564" y="4668256"/>
            <a:ext cx="125765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MX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44523-442E-6396-C3C2-0E502B49C043}"/>
              </a:ext>
            </a:extLst>
          </p:cNvPr>
          <p:cNvSpPr txBox="1"/>
          <p:nvPr/>
        </p:nvSpPr>
        <p:spPr>
          <a:xfrm>
            <a:off x="4397725" y="5805936"/>
            <a:ext cx="118494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MX" dirty="0"/>
              <a:t>Thumbnail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A0590-1DD0-EF74-45FD-ABA88A632360}"/>
              </a:ext>
            </a:extLst>
          </p:cNvPr>
          <p:cNvSpPr txBox="1"/>
          <p:nvPr/>
        </p:nvSpPr>
        <p:spPr>
          <a:xfrm>
            <a:off x="4394511" y="1995524"/>
            <a:ext cx="123521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Workbook </a:t>
            </a:r>
          </a:p>
          <a:p>
            <a:pPr algn="ctr"/>
            <a:r>
              <a:rPr lang="en-MX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12E4BE-B080-1FC3-8507-A09E749B0B7B}"/>
              </a:ext>
            </a:extLst>
          </p:cNvPr>
          <p:cNvSpPr txBox="1"/>
          <p:nvPr/>
        </p:nvSpPr>
        <p:spPr>
          <a:xfrm>
            <a:off x="6689887" y="3442528"/>
            <a:ext cx="115602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Workbook</a:t>
            </a:r>
          </a:p>
          <a:p>
            <a:pPr algn="ctr"/>
            <a:r>
              <a:rPr lang="en-MX" dirty="0"/>
              <a:t>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DC728B-D9BD-CF9B-A490-88DABAA48489}"/>
              </a:ext>
            </a:extLst>
          </p:cNvPr>
          <p:cNvSpPr txBox="1"/>
          <p:nvPr/>
        </p:nvSpPr>
        <p:spPr>
          <a:xfrm>
            <a:off x="8670238" y="3429000"/>
            <a:ext cx="28994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Tables used in connections &amp;</a:t>
            </a:r>
          </a:p>
          <a:p>
            <a:pPr algn="ctr"/>
            <a:r>
              <a:rPr lang="en-MX" dirty="0"/>
              <a:t>custom queries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AF3186-4695-AC3C-1F0E-61A01917E979}"/>
              </a:ext>
            </a:extLst>
          </p:cNvPr>
          <p:cNvSpPr txBox="1"/>
          <p:nvPr/>
        </p:nvSpPr>
        <p:spPr>
          <a:xfrm>
            <a:off x="4397725" y="3257862"/>
            <a:ext cx="126502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View Count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84D47D-5887-8273-6BA1-FB50FD9A69E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3483429" y="2133600"/>
            <a:ext cx="911082" cy="1850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5526F3-0122-F7EA-264F-58AA0A01546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19486" y="2318690"/>
            <a:ext cx="1575025" cy="24609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F67CD3-EDFA-F546-50B2-B89F83FC55FB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483429" y="2436809"/>
            <a:ext cx="914296" cy="100571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1AB887-3DC5-A39D-071D-5B6BCDBD9AF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856403" y="4852922"/>
            <a:ext cx="519161" cy="1846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8D9F40-02AA-2EC6-5362-7B6CA97B5A1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719943" y="5990602"/>
            <a:ext cx="2677782" cy="1471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C0E1FA-5963-F936-346E-E034760DAD2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267898" y="1868327"/>
            <a:ext cx="101731" cy="15742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21AC35-EF7A-33AD-2EC0-99F933418FDF}"/>
              </a:ext>
            </a:extLst>
          </p:cNvPr>
          <p:cNvSpPr txBox="1"/>
          <p:nvPr/>
        </p:nvSpPr>
        <p:spPr>
          <a:xfrm>
            <a:off x="7947315" y="4779592"/>
            <a:ext cx="14458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Owner</a:t>
            </a:r>
          </a:p>
          <a:p>
            <a:pPr algn="ctr"/>
            <a:r>
              <a:rPr lang="en-MX" dirty="0"/>
              <a:t>Parent Folder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09BC94-1890-CB83-7377-B94D37BD076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0119962" y="2819400"/>
            <a:ext cx="188809" cy="6096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3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Data Structures 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881742" y="707220"/>
            <a:ext cx="10851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tables </a:t>
            </a:r>
            <a:r>
              <a:rPr lang="es-ES" dirty="0" err="1"/>
              <a:t>hold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use cases. </a:t>
            </a:r>
            <a:r>
              <a:rPr lang="es-ES" dirty="0" err="1"/>
              <a:t>They’re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in </a:t>
            </a:r>
            <a:r>
              <a:rPr lang="es-ES" dirty="0" err="1"/>
              <a:t>order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after </a:t>
            </a:r>
            <a:r>
              <a:rPr lang="es-ES" dirty="0" err="1"/>
              <a:t>another</a:t>
            </a:r>
            <a:r>
              <a:rPr lang="es-ES" dirty="0"/>
              <a:t>.</a:t>
            </a:r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b="1" dirty="0"/>
              <a:t>WORKBOOK GENERAL DATA</a:t>
            </a:r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r>
              <a:rPr lang="es-ES" b="1" dirty="0"/>
              <a:t>CUSTOM QUERIES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371B8-1D91-CF2F-3B87-30E5B274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7" y="1815820"/>
            <a:ext cx="11458005" cy="148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33050-CF3B-9370-BA88-6E046D363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7" y="3817334"/>
            <a:ext cx="5105400" cy="2899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22D76-4565-A5E0-B7CD-AED71A3830E6}"/>
              </a:ext>
            </a:extLst>
          </p:cNvPr>
          <p:cNvSpPr txBox="1"/>
          <p:nvPr/>
        </p:nvSpPr>
        <p:spPr>
          <a:xfrm>
            <a:off x="5821532" y="3236465"/>
            <a:ext cx="885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3. CUSTOM QUERIES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6892F0-3612-6C12-E2A1-4314FCD9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6435"/>
            <a:ext cx="5380262" cy="2834011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428BDF6B-9367-E0E5-1DDC-037D9E07379B}"/>
              </a:ext>
            </a:extLst>
          </p:cNvPr>
          <p:cNvSpPr/>
          <p:nvPr/>
        </p:nvSpPr>
        <p:spPr>
          <a:xfrm>
            <a:off x="2231571" y="3040666"/>
            <a:ext cx="457200" cy="4864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566970-6BF1-643A-03B7-11160A58266B}"/>
              </a:ext>
            </a:extLst>
          </p:cNvPr>
          <p:cNvSpPr/>
          <p:nvPr/>
        </p:nvSpPr>
        <p:spPr>
          <a:xfrm rot="16200000">
            <a:off x="5518265" y="3951298"/>
            <a:ext cx="457200" cy="4864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7894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Custom Query Data Extraction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326265" y="815711"/>
            <a:ext cx="4741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custom_query.graphql</a:t>
            </a:r>
            <a:endParaRPr lang="es-ES" sz="1400" b="1" dirty="0"/>
          </a:p>
          <a:p>
            <a:r>
              <a:rPr lang="es-ES" sz="1400" dirty="0" err="1"/>
              <a:t>Instructions</a:t>
            </a:r>
            <a:r>
              <a:rPr lang="es-ES" sz="1400" dirty="0"/>
              <a:t> </a:t>
            </a:r>
            <a:r>
              <a:rPr lang="es-ES" sz="1400" dirty="0" err="1"/>
              <a:t>needed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get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custom</a:t>
            </a:r>
            <a:r>
              <a:rPr lang="es-ES" sz="1400" dirty="0"/>
              <a:t> </a:t>
            </a:r>
            <a:r>
              <a:rPr lang="es-ES" sz="1400" dirty="0" err="1"/>
              <a:t>queries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some</a:t>
            </a:r>
            <a:r>
              <a:rPr lang="es-ES" sz="1400" dirty="0"/>
              <a:t> </a:t>
            </a:r>
            <a:r>
              <a:rPr lang="es-ES" sz="1400" b="1" dirty="0" err="1"/>
              <a:t>workbook</a:t>
            </a:r>
            <a:r>
              <a:rPr lang="es-ES" sz="1400" dirty="0"/>
              <a:t> </a:t>
            </a:r>
            <a:r>
              <a:rPr lang="es-ES" sz="1400" dirty="0" err="1"/>
              <a:t>represented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n-MX" sz="1400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${id}</a:t>
            </a:r>
            <a:endParaRPr lang="es-ES" sz="1400" dirty="0"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1E74E-A994-4913-5B9B-469301C859AB}"/>
              </a:ext>
            </a:extLst>
          </p:cNvPr>
          <p:cNvSpPr txBox="1"/>
          <p:nvPr/>
        </p:nvSpPr>
        <p:spPr>
          <a:xfrm>
            <a:off x="326265" y="1788251"/>
            <a:ext cx="4741391" cy="44095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workbooks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"${id}"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embeddedDatasources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ColumnField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connectionType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 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9579-1E9E-A38D-F580-9E23D54284E9}"/>
              </a:ext>
            </a:extLst>
          </p:cNvPr>
          <p:cNvSpPr txBox="1"/>
          <p:nvPr/>
        </p:nvSpPr>
        <p:spPr>
          <a:xfrm>
            <a:off x="5581520" y="316533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7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5510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375</Words>
  <Application>Microsoft Macintosh PowerPoint</Application>
  <PresentationFormat>Widescreen</PresentationFormat>
  <Paragraphs>87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Menlo</vt:lpstr>
      <vt:lpstr>Office Theme</vt:lpstr>
      <vt:lpstr>Appendix 1 | Python &amp; Pandas</vt:lpstr>
      <vt:lpstr>Tableau Metadata API Use Cases</vt:lpstr>
      <vt:lpstr>Data Structures Motivation</vt:lpstr>
      <vt:lpstr>Custom Query Data Extraction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</dc:title>
  <dc:creator>Alexis Alvarez</dc:creator>
  <cp:lastModifiedBy>Alexis Alvarez</cp:lastModifiedBy>
  <cp:revision>25</cp:revision>
  <dcterms:created xsi:type="dcterms:W3CDTF">2023-08-14T03:16:37Z</dcterms:created>
  <dcterms:modified xsi:type="dcterms:W3CDTF">2023-08-14T05:27:43Z</dcterms:modified>
</cp:coreProperties>
</file>